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Semi Bold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  <p:embeddedFont>
      <p:font typeface="Instrument Sa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5-1.png>
</file>

<file path=ppt/media/image-5-2.png>
</file>

<file path=ppt/media/image-5-3.svg>
</file>

<file path=ppt/media/image-5-4.png>
</file>

<file path=ppt/media/image-5-5.sv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slideLayout" Target="../slideLayouts/slideLayout5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SmartWomen CRM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El primer CRM con IA diseñado para empresas lideradas por mujeres en América Latina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695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Nuestro Impacto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318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06360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Agentes IA Especializados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90835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Trabajando en conjunto para proteger a emprendedoras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0318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100%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06360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Enfoque Latinoamericano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90835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Diseñado específicamente para nuestro contexto cultural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0318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06360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Tolerancia a Sesgos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908352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Detección y alertas sobre discriminación de género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El Desafío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7810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Sesgos de Género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02662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Las emprendedoras enfrentan discriminación en comunicaciones empresariales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Barrera Cultural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20266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CRMs tradicionales ignoran el contexto latinoamericano y sus dialectos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9235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Falta de Herramientas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 existen soluciones que combinen gestión empresarial con protección contra sesgos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00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Nuestra Solución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95838"/>
            <a:ext cx="534495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CRM Completo + IA Especializada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54794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SmartWomen CRM combina gestión de clientes con 4 agentes de inteligencia artificial que entienden el contexto cultural latinoamericano.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407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Gestión completa de clientes con persistencia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829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Dashboard en tiempo real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251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API REST completa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1673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Integración con Azure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924175"/>
            <a:ext cx="365760" cy="3733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9166"/>
            <a:ext cx="74053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 Agentes IA Especializados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3061573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57720" y="3252907"/>
            <a:ext cx="33213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LanguageDetectorAgent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757720" y="3743325"/>
            <a:ext cx="54156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Detecta idiomas y dialectos específicos de América Latina, enriqueciendo con metadata cultural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3061573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420814" y="3252907"/>
            <a:ext cx="33808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SentimentAnalyzerAgent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420814" y="3743325"/>
            <a:ext cx="541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Analiza sentimientos con contexto específico para mujeres en liderazgo empresarial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922758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57720" y="51140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BiasGuardAgent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757720" y="5604510"/>
            <a:ext cx="54156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Detecta sesgos de género, culturales y socioeconómicos en comunicaciones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922758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420814" y="51140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PlannerAgent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420814" y="5604510"/>
            <a:ext cx="541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Coordina análisis de múltiples agentes y genera estrategias personalizadas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82360"/>
            <a:ext cx="69040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Tecnología de Vanguardia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31300"/>
            <a:ext cx="7556421" cy="2694503"/>
          </a:xfrm>
          <a:prstGeom prst="roundRect">
            <a:avLst>
              <a:gd name="adj" fmla="val 3536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10670" y="1861780"/>
            <a:ext cx="907256" cy="2633543"/>
          </a:xfrm>
          <a:prstGeom prst="roundRect">
            <a:avLst>
              <a:gd name="adj" fmla="val 6469"/>
            </a:avLst>
          </a:prstGeom>
          <a:solidFill>
            <a:srgbClr val="3D3D42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90348" y="3008352"/>
            <a:ext cx="340162" cy="3401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44740" y="20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Backend Robusto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44740" y="2579013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Spring Boot 3.x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444740" y="3021211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Azure Cosmos DB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444740" y="3463409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Azure OpenAI GPT-4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444740" y="3905607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Azure Text Analytics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80190" y="4752618"/>
            <a:ext cx="7556421" cy="2694503"/>
          </a:xfrm>
          <a:prstGeom prst="roundRect">
            <a:avLst>
              <a:gd name="adj" fmla="val 3536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13" name="Shape 9"/>
          <p:cNvSpPr/>
          <p:nvPr/>
        </p:nvSpPr>
        <p:spPr>
          <a:xfrm>
            <a:off x="6310670" y="4783098"/>
            <a:ext cx="907256" cy="2633543"/>
          </a:xfrm>
          <a:prstGeom prst="roundRect">
            <a:avLst>
              <a:gd name="adj" fmla="val 6469"/>
            </a:avLst>
          </a:prstGeom>
          <a:solidFill>
            <a:srgbClr val="3D3D42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90348" y="5929670"/>
            <a:ext cx="340162" cy="340162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444740" y="5009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Frontend Moderno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444740" y="5500330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React 18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444740" y="5942528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Material-UI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444740" y="6384727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React Router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444740" y="6826925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Axios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5493"/>
            <a:ext cx="59691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Funcionalidades Clave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13443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361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Gestión de Clientes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851666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CRUD completo con persistencia en Azure Cosmos DB y estadísticas en tiempo real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804285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Análisis de IA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52151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Detección de idioma, análisis de sentimiento, detección de sesgos y planes de acción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474137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5700951"/>
            <a:ext cx="29584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Dashboard Inteligente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6191369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Interfaz responsiva con gráficos, métricas visuales y diseño profesional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Cómo Funciona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03496"/>
            <a:ext cx="4196358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Gestión de Datos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Cliente crea o actualiza información en el frontend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962" y="3203496"/>
            <a:ext cx="4196358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Persistencia Segura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Datos se guardan en Azure Cosmos DB vía API REST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203496"/>
            <a:ext cx="4196358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Análisis Inteligente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PlannerAgent coordina los 4 agentes especializados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23165"/>
            <a:ext cx="6407944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93790" y="5520214"/>
            <a:ext cx="31692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Procesamiento Paralelo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Agentes procesan contenido simultáneamente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8548" y="5323165"/>
            <a:ext cx="6407944" cy="3048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Insights Accionables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Resultados consolidados con recomendaciones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80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Casos de Uso Reales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138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📧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Análisis de Email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94973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Evalúa tono y detecta sesgos en comunicaciones empresariales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689310"/>
            <a:ext cx="3933349" cy="35957"/>
          </a:xfrm>
          <a:prstGeom prst="rect">
            <a:avLst/>
          </a:prstGeom>
          <a:solidFill>
            <a:srgbClr val="CFD0D8">
              <a:alpha val="5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980384"/>
            <a:ext cx="34957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📄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Revisión de Propuestas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5561528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Verifica inclusividad y claridad del mensaje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88161" y="30138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🎓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Capacitación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288161" y="3594973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Identifica áreas de mejora en comunicación empresarial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88161" y="4689310"/>
            <a:ext cx="3933349" cy="35957"/>
          </a:xfrm>
          <a:prstGeom prst="rect">
            <a:avLst/>
          </a:prstGeom>
          <a:solidFill>
            <a:srgbClr val="CFD0D8">
              <a:alpha val="5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288161" y="49803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📊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Reportes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88161" y="5561528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Genera insights sobre patrones de comunicación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782532" y="30138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⚠️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Alertas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782532" y="3594973"/>
            <a:ext cx="4069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Notifica sobre contenido potencialmente problemático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782532" y="4689310"/>
            <a:ext cx="4069199" cy="35957"/>
          </a:xfrm>
          <a:prstGeom prst="rect">
            <a:avLst/>
          </a:prstGeom>
          <a:solidFill>
            <a:srgbClr val="CFD0D8">
              <a:alpha val="50000"/>
            </a:srgbClr>
          </a:solidFill>
          <a:ln/>
        </p:spPr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82532" y="4980384"/>
            <a:ext cx="289560" cy="3657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6069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Seguridad y Métricas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09636"/>
            <a:ext cx="6407944" cy="2694503"/>
          </a:xfrm>
          <a:prstGeom prst="roundRect">
            <a:avLst>
              <a:gd name="adj" fmla="val 3536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4966930"/>
            <a:ext cx="29469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🔒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Seguridad Robusta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51084" y="545734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Variables de entorno para credenciales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51084" y="589954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CORS configurado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51084" y="6341745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Validación de entrada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51084" y="678394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Manejo seguro de contenido sensible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4709636"/>
            <a:ext cx="6408063" cy="2694503"/>
          </a:xfrm>
          <a:prstGeom prst="roundRect">
            <a:avLst>
              <a:gd name="adj" fmla="val 3536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85842" y="4966930"/>
            <a:ext cx="30446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📈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Analytics Completo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685842" y="5457349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Dashboard con estadísticas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685842" y="589954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Análisis de sentimiento por cliente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685842" y="6341745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Detección de sesgos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685842" y="678394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Métricas de uso de agentes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2025-11-29T07:20:34Z</dcterms:created>
  <dcterms:modified xsi:type="dcterms:W3CDTF">2025-11-29T07:20:34Z</dcterms:modified>
</cp:coreProperties>
</file>